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63"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1774" autoAdjust="0"/>
    <p:restoredTop sz="94660"/>
  </p:normalViewPr>
  <p:slideViewPr>
    <p:cSldViewPr>
      <p:cViewPr varScale="1">
        <p:scale>
          <a:sx n="74" d="100"/>
          <a:sy n="74" d="100"/>
        </p:scale>
        <p:origin x="-119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2366692-2C42-45F5-B418-C772B2A5668E}" type="datetimeFigureOut">
              <a:rPr lang="en-US" smtClean="0"/>
              <a:pPr/>
              <a:t>5/29/2012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20E59299-2E67-4B0C-9E80-65714CAF3A7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2366692-2C42-45F5-B418-C772B2A5668E}" type="datetimeFigureOut">
              <a:rPr lang="en-US" smtClean="0"/>
              <a:pPr/>
              <a:t>5/29/2012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E59299-2E67-4B0C-9E80-65714CAF3A7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2366692-2C42-45F5-B418-C772B2A5668E}" type="datetimeFigureOut">
              <a:rPr lang="en-US" smtClean="0"/>
              <a:pPr/>
              <a:t>5/29/2012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E59299-2E67-4B0C-9E80-65714CAF3A7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2366692-2C42-45F5-B418-C772B2A5668E}" type="datetimeFigureOut">
              <a:rPr lang="en-US" smtClean="0"/>
              <a:pPr/>
              <a:t>5/29/2012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E59299-2E67-4B0C-9E80-65714CAF3A7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2366692-2C42-45F5-B418-C772B2A5668E}" type="datetimeFigureOut">
              <a:rPr lang="en-US" smtClean="0"/>
              <a:pPr/>
              <a:t>5/29/2012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E59299-2E67-4B0C-9E80-65714CAF3A7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2366692-2C42-45F5-B418-C772B2A5668E}" type="datetimeFigureOut">
              <a:rPr lang="en-US" smtClean="0"/>
              <a:pPr/>
              <a:t>5/29/2012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E59299-2E67-4B0C-9E80-65714CAF3A7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2366692-2C42-45F5-B418-C772B2A5668E}" type="datetimeFigureOut">
              <a:rPr lang="en-US" smtClean="0"/>
              <a:pPr/>
              <a:t>5/29/2012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E59299-2E67-4B0C-9E80-65714CAF3A7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42366692-2C42-45F5-B418-C772B2A5668E}" type="datetimeFigureOut">
              <a:rPr lang="en-US" smtClean="0"/>
              <a:pPr/>
              <a:t>5/29/2012</a:t>
            </a:fld>
            <a:endParaRPr lang="en-US"/>
          </a:p>
        </p:txBody>
      </p:sp>
      <p:sp>
        <p:nvSpPr>
          <p:cNvPr id="8" name="Slide Number Placeholder 7"/>
          <p:cNvSpPr>
            <a:spLocks noGrp="1"/>
          </p:cNvSpPr>
          <p:nvPr>
            <p:ph type="sldNum" sz="quarter" idx="11"/>
          </p:nvPr>
        </p:nvSpPr>
        <p:spPr/>
        <p:txBody>
          <a:bodyPr/>
          <a:lstStyle/>
          <a:p>
            <a:fld id="{20E59299-2E67-4B0C-9E80-65714CAF3A71}"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366692-2C42-45F5-B418-C772B2A5668E}" type="datetimeFigureOut">
              <a:rPr lang="en-US" smtClean="0"/>
              <a:pPr/>
              <a:t>5/29/2012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E59299-2E67-4B0C-9E80-65714CAF3A7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2366692-2C42-45F5-B418-C772B2A5668E}" type="datetimeFigureOut">
              <a:rPr lang="en-US" smtClean="0"/>
              <a:pPr/>
              <a:t>5/29/2012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20E59299-2E67-4B0C-9E80-65714CAF3A7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42366692-2C42-45F5-B418-C772B2A5668E}" type="datetimeFigureOut">
              <a:rPr lang="en-US" smtClean="0"/>
              <a:pPr/>
              <a:t>5/29/2012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E59299-2E67-4B0C-9E80-65714CAF3A7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42366692-2C42-45F5-B418-C772B2A5668E}" type="datetimeFigureOut">
              <a:rPr lang="en-US" smtClean="0"/>
              <a:pPr/>
              <a:t>5/29/2012</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20E59299-2E67-4B0C-9E80-65714CAF3A71}"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mtClean="0"/>
              <a:t>The Fraction and decimal Adventure</a:t>
            </a:r>
            <a:endParaRPr lang="en-US" dirty="0"/>
          </a:p>
        </p:txBody>
      </p:sp>
      <p:sp>
        <p:nvSpPr>
          <p:cNvPr id="3" name="Subtitle 2"/>
          <p:cNvSpPr>
            <a:spLocks noGrp="1"/>
          </p:cNvSpPr>
          <p:nvPr>
            <p:ph type="subTitle" idx="1"/>
          </p:nvPr>
        </p:nvSpPr>
        <p:spPr/>
        <p:txBody>
          <a:bodyPr/>
          <a:lstStyle/>
          <a:p>
            <a:r>
              <a:rPr lang="en-US" dirty="0" smtClean="0"/>
              <a:t>By </a:t>
            </a:r>
            <a:r>
              <a:rPr lang="en-US" dirty="0" err="1" smtClean="0"/>
              <a:t>Paij</a:t>
            </a:r>
            <a:r>
              <a:rPr lang="en-US" dirty="0" smtClean="0"/>
              <a:t>, Bryce, and Eli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229600" cy="1143000"/>
          </a:xfrm>
        </p:spPr>
        <p:txBody>
          <a:bodyPr/>
          <a:lstStyle/>
          <a:p>
            <a:r>
              <a:rPr lang="en-US" dirty="0" smtClean="0"/>
              <a:t>4/5</a:t>
            </a:r>
            <a:endParaRPr lang="en-US" dirty="0"/>
          </a:p>
        </p:txBody>
      </p:sp>
      <p:pic>
        <p:nvPicPr>
          <p:cNvPr id="1026" name="Picture 2" descr="C:\Users\cl20hallp\AppData\Local\Microsoft\Windows\Temporary Internet Files\Content.IE5\Z4SJWXER\MP900313850[1].jpg"/>
          <p:cNvPicPr>
            <a:picLocks noGrp="1" noChangeAspect="1" noChangeArrowheads="1"/>
          </p:cNvPicPr>
          <p:nvPr>
            <p:ph idx="1"/>
          </p:nvPr>
        </p:nvPicPr>
        <p:blipFill>
          <a:blip r:embed="rId2"/>
          <a:srcRect/>
          <a:stretch>
            <a:fillRect/>
          </a:stretch>
        </p:blipFill>
        <p:spPr bwMode="auto">
          <a:xfrm>
            <a:off x="533400" y="1025828"/>
            <a:ext cx="1219200" cy="1837990"/>
          </a:xfrm>
          <a:prstGeom prst="rect">
            <a:avLst/>
          </a:prstGeom>
          <a:noFill/>
        </p:spPr>
      </p:pic>
      <p:pic>
        <p:nvPicPr>
          <p:cNvPr id="5" name="Picture 2" descr="C:\Users\cl20hallp\AppData\Local\Microsoft\Windows\Temporary Internet Files\Content.IE5\Z4SJWXER\MP900313850[1].jpg"/>
          <p:cNvPicPr>
            <a:picLocks noChangeAspect="1" noChangeArrowheads="1"/>
          </p:cNvPicPr>
          <p:nvPr/>
        </p:nvPicPr>
        <p:blipFill>
          <a:blip r:embed="rId2"/>
          <a:srcRect/>
          <a:stretch>
            <a:fillRect/>
          </a:stretch>
        </p:blipFill>
        <p:spPr bwMode="auto">
          <a:xfrm>
            <a:off x="4953000" y="3886200"/>
            <a:ext cx="1465834" cy="2209800"/>
          </a:xfrm>
          <a:prstGeom prst="rect">
            <a:avLst/>
          </a:prstGeom>
          <a:noFill/>
        </p:spPr>
      </p:pic>
      <p:pic>
        <p:nvPicPr>
          <p:cNvPr id="6" name="Picture 2" descr="C:\Users\cl20hallp\AppData\Local\Microsoft\Windows\Temporary Internet Files\Content.IE5\Z4SJWXER\MP900313850[1].jpg"/>
          <p:cNvPicPr>
            <a:picLocks noChangeAspect="1" noChangeArrowheads="1"/>
          </p:cNvPicPr>
          <p:nvPr/>
        </p:nvPicPr>
        <p:blipFill>
          <a:blip r:embed="rId2"/>
          <a:srcRect/>
          <a:stretch>
            <a:fillRect/>
          </a:stretch>
        </p:blipFill>
        <p:spPr bwMode="auto">
          <a:xfrm>
            <a:off x="509270" y="4343400"/>
            <a:ext cx="1471930" cy="2218990"/>
          </a:xfrm>
          <a:prstGeom prst="rect">
            <a:avLst/>
          </a:prstGeom>
          <a:noFill/>
        </p:spPr>
      </p:pic>
      <p:pic>
        <p:nvPicPr>
          <p:cNvPr id="7" name="Picture 2" descr="C:\Users\cl20hallp\AppData\Local\Microsoft\Windows\Temporary Internet Files\Content.IE5\Z4SJWXER\MP900313850[1].jpg"/>
          <p:cNvPicPr>
            <a:picLocks noChangeAspect="1" noChangeArrowheads="1"/>
          </p:cNvPicPr>
          <p:nvPr/>
        </p:nvPicPr>
        <p:blipFill>
          <a:blip r:embed="rId2"/>
          <a:srcRect/>
          <a:stretch>
            <a:fillRect/>
          </a:stretch>
        </p:blipFill>
        <p:spPr bwMode="auto">
          <a:xfrm>
            <a:off x="6553200" y="1524000"/>
            <a:ext cx="1676400" cy="2527236"/>
          </a:xfrm>
          <a:prstGeom prst="rect">
            <a:avLst/>
          </a:prstGeom>
          <a:noFill/>
        </p:spPr>
      </p:pic>
      <p:pic>
        <p:nvPicPr>
          <p:cNvPr id="1027" name="Picture 3" descr="C:\Users\cl20hallp\AppData\Local\Microsoft\Windows\Temporary Internet Files\Content.IE5\RJPVUESZ\MP900430856[1].jpg"/>
          <p:cNvPicPr>
            <a:picLocks noChangeAspect="1" noChangeArrowheads="1"/>
          </p:cNvPicPr>
          <p:nvPr/>
        </p:nvPicPr>
        <p:blipFill>
          <a:blip r:embed="rId3" cstate="print"/>
          <a:srcRect/>
          <a:stretch>
            <a:fillRect/>
          </a:stretch>
        </p:blipFill>
        <p:spPr bwMode="auto">
          <a:xfrm>
            <a:off x="2133600" y="1981200"/>
            <a:ext cx="2057400" cy="2805297"/>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3/50</a:t>
            </a:r>
            <a:endParaRPr lang="en-US" dirty="0"/>
          </a:p>
        </p:txBody>
      </p:sp>
      <p:pic>
        <p:nvPicPr>
          <p:cNvPr id="2050"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914400" y="1219200"/>
            <a:ext cx="406598" cy="609600"/>
          </a:xfrm>
          <a:prstGeom prst="rect">
            <a:avLst/>
          </a:prstGeom>
          <a:noFill/>
        </p:spPr>
      </p:pic>
      <p:pic>
        <p:nvPicPr>
          <p:cNvPr id="29"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1752600" y="1219200"/>
            <a:ext cx="406598" cy="609600"/>
          </a:xfrm>
          <a:prstGeom prst="rect">
            <a:avLst/>
          </a:prstGeom>
          <a:noFill/>
        </p:spPr>
      </p:pic>
      <p:pic>
        <p:nvPicPr>
          <p:cNvPr id="30"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1676400" y="5029200"/>
            <a:ext cx="406598" cy="609600"/>
          </a:xfrm>
          <a:prstGeom prst="rect">
            <a:avLst/>
          </a:prstGeom>
          <a:noFill/>
        </p:spPr>
      </p:pic>
      <p:pic>
        <p:nvPicPr>
          <p:cNvPr id="31"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1752600" y="2133600"/>
            <a:ext cx="406598" cy="609600"/>
          </a:xfrm>
          <a:prstGeom prst="rect">
            <a:avLst/>
          </a:prstGeom>
          <a:noFill/>
        </p:spPr>
      </p:pic>
      <p:pic>
        <p:nvPicPr>
          <p:cNvPr id="32"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838200" y="5029200"/>
            <a:ext cx="406598" cy="609600"/>
          </a:xfrm>
          <a:prstGeom prst="rect">
            <a:avLst/>
          </a:prstGeom>
          <a:noFill/>
        </p:spPr>
      </p:pic>
      <p:pic>
        <p:nvPicPr>
          <p:cNvPr id="33"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3581400" y="3048000"/>
            <a:ext cx="406598" cy="609600"/>
          </a:xfrm>
          <a:prstGeom prst="rect">
            <a:avLst/>
          </a:prstGeom>
          <a:noFill/>
        </p:spPr>
      </p:pic>
      <p:pic>
        <p:nvPicPr>
          <p:cNvPr id="34"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914400" y="3048000"/>
            <a:ext cx="406598" cy="609600"/>
          </a:xfrm>
          <a:prstGeom prst="rect">
            <a:avLst/>
          </a:prstGeom>
          <a:noFill/>
        </p:spPr>
      </p:pic>
      <p:pic>
        <p:nvPicPr>
          <p:cNvPr id="35"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3581400" y="2209800"/>
            <a:ext cx="406598" cy="609600"/>
          </a:xfrm>
          <a:prstGeom prst="rect">
            <a:avLst/>
          </a:prstGeom>
          <a:noFill/>
        </p:spPr>
      </p:pic>
      <p:pic>
        <p:nvPicPr>
          <p:cNvPr id="36"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4114800" y="2209800"/>
            <a:ext cx="406598" cy="609600"/>
          </a:xfrm>
          <a:prstGeom prst="rect">
            <a:avLst/>
          </a:prstGeom>
          <a:noFill/>
        </p:spPr>
      </p:pic>
      <p:pic>
        <p:nvPicPr>
          <p:cNvPr id="37"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4191000" y="4038600"/>
            <a:ext cx="406598" cy="609600"/>
          </a:xfrm>
          <a:prstGeom prst="rect">
            <a:avLst/>
          </a:prstGeom>
          <a:noFill/>
        </p:spPr>
      </p:pic>
      <p:pic>
        <p:nvPicPr>
          <p:cNvPr id="38"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2514600" y="3048000"/>
            <a:ext cx="406598" cy="609600"/>
          </a:xfrm>
          <a:prstGeom prst="rect">
            <a:avLst/>
          </a:prstGeom>
          <a:noFill/>
        </p:spPr>
      </p:pic>
      <p:pic>
        <p:nvPicPr>
          <p:cNvPr id="39"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4648200" y="2209800"/>
            <a:ext cx="406598" cy="609600"/>
          </a:xfrm>
          <a:prstGeom prst="rect">
            <a:avLst/>
          </a:prstGeom>
          <a:noFill/>
        </p:spPr>
      </p:pic>
      <p:pic>
        <p:nvPicPr>
          <p:cNvPr id="40"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4191000" y="3124200"/>
            <a:ext cx="406598" cy="609600"/>
          </a:xfrm>
          <a:prstGeom prst="rect">
            <a:avLst/>
          </a:prstGeom>
          <a:noFill/>
        </p:spPr>
      </p:pic>
      <p:pic>
        <p:nvPicPr>
          <p:cNvPr id="41"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6781800" y="2971800"/>
            <a:ext cx="406598" cy="609600"/>
          </a:xfrm>
          <a:prstGeom prst="rect">
            <a:avLst/>
          </a:prstGeom>
          <a:noFill/>
        </p:spPr>
      </p:pic>
      <p:pic>
        <p:nvPicPr>
          <p:cNvPr id="42"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6781800" y="3810000"/>
            <a:ext cx="406598" cy="609600"/>
          </a:xfrm>
          <a:prstGeom prst="rect">
            <a:avLst/>
          </a:prstGeom>
          <a:noFill/>
        </p:spPr>
      </p:pic>
      <p:pic>
        <p:nvPicPr>
          <p:cNvPr id="43"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3657600" y="3962400"/>
            <a:ext cx="406598" cy="609600"/>
          </a:xfrm>
          <a:prstGeom prst="rect">
            <a:avLst/>
          </a:prstGeom>
          <a:noFill/>
        </p:spPr>
      </p:pic>
      <p:pic>
        <p:nvPicPr>
          <p:cNvPr id="44"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2438400" y="3962400"/>
            <a:ext cx="406598" cy="609600"/>
          </a:xfrm>
          <a:prstGeom prst="rect">
            <a:avLst/>
          </a:prstGeom>
          <a:noFill/>
        </p:spPr>
      </p:pic>
      <p:pic>
        <p:nvPicPr>
          <p:cNvPr id="46"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6705600" y="1219200"/>
            <a:ext cx="406598" cy="609600"/>
          </a:xfrm>
          <a:prstGeom prst="rect">
            <a:avLst/>
          </a:prstGeom>
          <a:noFill/>
        </p:spPr>
      </p:pic>
      <p:pic>
        <p:nvPicPr>
          <p:cNvPr id="47"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4724400" y="3962400"/>
            <a:ext cx="406598" cy="609600"/>
          </a:xfrm>
          <a:prstGeom prst="rect">
            <a:avLst/>
          </a:prstGeom>
          <a:noFill/>
        </p:spPr>
      </p:pic>
      <p:pic>
        <p:nvPicPr>
          <p:cNvPr id="48"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6019800" y="2209800"/>
            <a:ext cx="406598" cy="609600"/>
          </a:xfrm>
          <a:prstGeom prst="rect">
            <a:avLst/>
          </a:prstGeom>
          <a:noFill/>
        </p:spPr>
      </p:pic>
      <p:pic>
        <p:nvPicPr>
          <p:cNvPr id="49"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2667000" y="1219200"/>
            <a:ext cx="406598" cy="609600"/>
          </a:xfrm>
          <a:prstGeom prst="rect">
            <a:avLst/>
          </a:prstGeom>
          <a:noFill/>
        </p:spPr>
      </p:pic>
      <p:pic>
        <p:nvPicPr>
          <p:cNvPr id="50"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5334000" y="3124200"/>
            <a:ext cx="406598" cy="609600"/>
          </a:xfrm>
          <a:prstGeom prst="rect">
            <a:avLst/>
          </a:prstGeom>
          <a:noFill/>
        </p:spPr>
      </p:pic>
      <p:pic>
        <p:nvPicPr>
          <p:cNvPr id="51" name="Picture 2" descr="C:\Users\cl20hallp\AppData\Local\Microsoft\Windows\Temporary Internet Files\Content.IE5\512WTZ54\MP900399332[1].jpg"/>
          <p:cNvPicPr>
            <a:picLocks noChangeAspect="1" noChangeArrowheads="1"/>
          </p:cNvPicPr>
          <p:nvPr/>
        </p:nvPicPr>
        <p:blipFill>
          <a:blip r:embed="rId3" cstate="print"/>
          <a:srcRect/>
          <a:stretch>
            <a:fillRect/>
          </a:stretch>
        </p:blipFill>
        <p:spPr bwMode="auto">
          <a:xfrm>
            <a:off x="4191000" y="1219200"/>
            <a:ext cx="304800" cy="609600"/>
          </a:xfrm>
          <a:prstGeom prst="rect">
            <a:avLst/>
          </a:prstGeom>
          <a:noFill/>
        </p:spPr>
      </p:pic>
      <p:pic>
        <p:nvPicPr>
          <p:cNvPr id="52"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228600" y="1219200"/>
            <a:ext cx="406598" cy="609600"/>
          </a:xfrm>
          <a:prstGeom prst="rect">
            <a:avLst/>
          </a:prstGeom>
          <a:noFill/>
        </p:spPr>
      </p:pic>
      <p:pic>
        <p:nvPicPr>
          <p:cNvPr id="53"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5334000" y="3886200"/>
            <a:ext cx="406598" cy="609600"/>
          </a:xfrm>
          <a:prstGeom prst="rect">
            <a:avLst/>
          </a:prstGeom>
          <a:noFill/>
        </p:spPr>
      </p:pic>
      <p:pic>
        <p:nvPicPr>
          <p:cNvPr id="54"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2590800" y="2209800"/>
            <a:ext cx="406598" cy="609600"/>
          </a:xfrm>
          <a:prstGeom prst="rect">
            <a:avLst/>
          </a:prstGeom>
          <a:noFill/>
        </p:spPr>
      </p:pic>
      <p:pic>
        <p:nvPicPr>
          <p:cNvPr id="55"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5943600" y="3048000"/>
            <a:ext cx="406598" cy="609600"/>
          </a:xfrm>
          <a:prstGeom prst="rect">
            <a:avLst/>
          </a:prstGeom>
          <a:noFill/>
        </p:spPr>
      </p:pic>
      <p:pic>
        <p:nvPicPr>
          <p:cNvPr id="56"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6096000" y="1219200"/>
            <a:ext cx="406598" cy="609600"/>
          </a:xfrm>
          <a:prstGeom prst="rect">
            <a:avLst/>
          </a:prstGeom>
          <a:noFill/>
        </p:spPr>
      </p:pic>
      <p:pic>
        <p:nvPicPr>
          <p:cNvPr id="58"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3581400" y="1219200"/>
            <a:ext cx="406598" cy="609600"/>
          </a:xfrm>
          <a:prstGeom prst="rect">
            <a:avLst/>
          </a:prstGeom>
          <a:noFill/>
        </p:spPr>
      </p:pic>
      <p:pic>
        <p:nvPicPr>
          <p:cNvPr id="59"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4724400" y="1219200"/>
            <a:ext cx="406598" cy="609600"/>
          </a:xfrm>
          <a:prstGeom prst="rect">
            <a:avLst/>
          </a:prstGeom>
          <a:noFill/>
        </p:spPr>
      </p:pic>
      <p:pic>
        <p:nvPicPr>
          <p:cNvPr id="60"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990600" y="2133600"/>
            <a:ext cx="406598" cy="609600"/>
          </a:xfrm>
          <a:prstGeom prst="rect">
            <a:avLst/>
          </a:prstGeom>
          <a:noFill/>
        </p:spPr>
      </p:pic>
      <p:pic>
        <p:nvPicPr>
          <p:cNvPr id="61"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4724400" y="3124200"/>
            <a:ext cx="406598" cy="609600"/>
          </a:xfrm>
          <a:prstGeom prst="rect">
            <a:avLst/>
          </a:prstGeom>
          <a:noFill/>
        </p:spPr>
      </p:pic>
      <p:pic>
        <p:nvPicPr>
          <p:cNvPr id="62"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228600" y="3962400"/>
            <a:ext cx="406598" cy="609600"/>
          </a:xfrm>
          <a:prstGeom prst="rect">
            <a:avLst/>
          </a:prstGeom>
          <a:noFill/>
        </p:spPr>
      </p:pic>
      <p:pic>
        <p:nvPicPr>
          <p:cNvPr id="63"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5943600" y="3886200"/>
            <a:ext cx="406598" cy="609600"/>
          </a:xfrm>
          <a:prstGeom prst="rect">
            <a:avLst/>
          </a:prstGeom>
          <a:noFill/>
        </p:spPr>
      </p:pic>
      <p:pic>
        <p:nvPicPr>
          <p:cNvPr id="64"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5334000" y="2209800"/>
            <a:ext cx="406598" cy="609600"/>
          </a:xfrm>
          <a:prstGeom prst="rect">
            <a:avLst/>
          </a:prstGeom>
          <a:noFill/>
        </p:spPr>
      </p:pic>
      <p:pic>
        <p:nvPicPr>
          <p:cNvPr id="65"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5410200" y="1219200"/>
            <a:ext cx="406598" cy="609600"/>
          </a:xfrm>
          <a:prstGeom prst="rect">
            <a:avLst/>
          </a:prstGeom>
          <a:noFill/>
        </p:spPr>
      </p:pic>
      <p:pic>
        <p:nvPicPr>
          <p:cNvPr id="66"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1600200" y="3886200"/>
            <a:ext cx="406598" cy="609600"/>
          </a:xfrm>
          <a:prstGeom prst="rect">
            <a:avLst/>
          </a:prstGeom>
          <a:noFill/>
        </p:spPr>
      </p:pic>
      <p:pic>
        <p:nvPicPr>
          <p:cNvPr id="67"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228600" y="3048000"/>
            <a:ext cx="406598" cy="609600"/>
          </a:xfrm>
          <a:prstGeom prst="rect">
            <a:avLst/>
          </a:prstGeom>
          <a:noFill/>
        </p:spPr>
      </p:pic>
      <p:pic>
        <p:nvPicPr>
          <p:cNvPr id="68"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9753600" y="8763000"/>
            <a:ext cx="406598" cy="609600"/>
          </a:xfrm>
          <a:prstGeom prst="rect">
            <a:avLst/>
          </a:prstGeom>
          <a:noFill/>
        </p:spPr>
      </p:pic>
      <p:pic>
        <p:nvPicPr>
          <p:cNvPr id="69"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228600" y="2133600"/>
            <a:ext cx="406598" cy="609600"/>
          </a:xfrm>
          <a:prstGeom prst="rect">
            <a:avLst/>
          </a:prstGeom>
          <a:noFill/>
        </p:spPr>
      </p:pic>
      <p:pic>
        <p:nvPicPr>
          <p:cNvPr id="70"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1676400" y="3048000"/>
            <a:ext cx="406598" cy="609600"/>
          </a:xfrm>
          <a:prstGeom prst="rect">
            <a:avLst/>
          </a:prstGeom>
          <a:noFill/>
        </p:spPr>
      </p:pic>
      <p:pic>
        <p:nvPicPr>
          <p:cNvPr id="71"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762000" y="3886200"/>
            <a:ext cx="406598" cy="609600"/>
          </a:xfrm>
          <a:prstGeom prst="rect">
            <a:avLst/>
          </a:prstGeom>
          <a:noFill/>
        </p:spPr>
      </p:pic>
      <p:pic>
        <p:nvPicPr>
          <p:cNvPr id="72"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6781800" y="2133600"/>
            <a:ext cx="406598" cy="609600"/>
          </a:xfrm>
          <a:prstGeom prst="rect">
            <a:avLst/>
          </a:prstGeom>
          <a:noFill/>
        </p:spPr>
      </p:pic>
      <p:pic>
        <p:nvPicPr>
          <p:cNvPr id="73"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228600" y="4953000"/>
            <a:ext cx="406598" cy="609600"/>
          </a:xfrm>
          <a:prstGeom prst="rect">
            <a:avLst/>
          </a:prstGeom>
          <a:noFill/>
        </p:spPr>
      </p:pic>
      <p:pic>
        <p:nvPicPr>
          <p:cNvPr id="76"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2362200" y="5029200"/>
            <a:ext cx="406598" cy="609600"/>
          </a:xfrm>
          <a:prstGeom prst="rect">
            <a:avLst/>
          </a:prstGeom>
          <a:noFill/>
        </p:spPr>
      </p:pic>
      <p:pic>
        <p:nvPicPr>
          <p:cNvPr id="77"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3733800" y="4876800"/>
            <a:ext cx="406598" cy="609600"/>
          </a:xfrm>
          <a:prstGeom prst="rect">
            <a:avLst/>
          </a:prstGeom>
          <a:noFill/>
        </p:spPr>
      </p:pic>
      <p:pic>
        <p:nvPicPr>
          <p:cNvPr id="78"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4267200" y="4953000"/>
            <a:ext cx="406598" cy="609600"/>
          </a:xfrm>
          <a:prstGeom prst="rect">
            <a:avLst/>
          </a:prstGeom>
          <a:noFill/>
        </p:spPr>
      </p:pic>
      <p:pic>
        <p:nvPicPr>
          <p:cNvPr id="79" name="Picture 2" descr="C:\Users\cl20hallp\AppData\Local\Microsoft\Windows\Temporary Internet Files\Content.IE5\512WTZ54\MP900399332[1].jpg"/>
          <p:cNvPicPr>
            <a:picLocks noChangeAspect="1" noChangeArrowheads="1"/>
          </p:cNvPicPr>
          <p:nvPr/>
        </p:nvPicPr>
        <p:blipFill>
          <a:blip r:embed="rId2" cstate="print"/>
          <a:srcRect/>
          <a:stretch>
            <a:fillRect/>
          </a:stretch>
        </p:blipFill>
        <p:spPr bwMode="auto">
          <a:xfrm>
            <a:off x="4724400" y="4953000"/>
            <a:ext cx="406598" cy="609600"/>
          </a:xfrm>
          <a:prstGeom prst="rect">
            <a:avLst/>
          </a:prstGeom>
          <a:noFill/>
        </p:spPr>
      </p:pic>
      <p:pic>
        <p:nvPicPr>
          <p:cNvPr id="1026" name="Picture 2" descr="C:\Users\cl20hallp\AppData\Local\Microsoft\Windows\Temporary Internet Files\Content.IE5\4VERRZ4M\MP900407194[1].jpg"/>
          <p:cNvPicPr>
            <a:picLocks noChangeAspect="1" noChangeArrowheads="1"/>
          </p:cNvPicPr>
          <p:nvPr/>
        </p:nvPicPr>
        <p:blipFill>
          <a:blip r:embed="rId4" cstate="print"/>
          <a:srcRect/>
          <a:stretch>
            <a:fillRect/>
          </a:stretch>
        </p:blipFill>
        <p:spPr bwMode="auto">
          <a:xfrm>
            <a:off x="5181600" y="5105400"/>
            <a:ext cx="838200" cy="558800"/>
          </a:xfrm>
          <a:prstGeom prst="rect">
            <a:avLst/>
          </a:prstGeom>
          <a:noFill/>
        </p:spPr>
      </p:pic>
      <p:pic>
        <p:nvPicPr>
          <p:cNvPr id="80" name="Picture 2" descr="C:\Users\cl20hallp\AppData\Local\Microsoft\Windows\Temporary Internet Files\Content.IE5\4VERRZ4M\MP900407194[1].jpg"/>
          <p:cNvPicPr>
            <a:picLocks noChangeAspect="1" noChangeArrowheads="1"/>
          </p:cNvPicPr>
          <p:nvPr/>
        </p:nvPicPr>
        <p:blipFill>
          <a:blip r:embed="rId4" cstate="print"/>
          <a:srcRect/>
          <a:stretch>
            <a:fillRect/>
          </a:stretch>
        </p:blipFill>
        <p:spPr bwMode="auto">
          <a:xfrm>
            <a:off x="6324600" y="5029200"/>
            <a:ext cx="838200" cy="558800"/>
          </a:xfrm>
          <a:prstGeom prst="rect">
            <a:avLst/>
          </a:prstGeom>
          <a:noFill/>
        </p:spPr>
      </p:pic>
      <p:pic>
        <p:nvPicPr>
          <p:cNvPr id="81" name="Picture 2" descr="C:\Users\cl20hallp\AppData\Local\Microsoft\Windows\Temporary Internet Files\Content.IE5\4VERRZ4M\MP900407194[1].jpg"/>
          <p:cNvPicPr>
            <a:picLocks noChangeAspect="1" noChangeArrowheads="1"/>
          </p:cNvPicPr>
          <p:nvPr/>
        </p:nvPicPr>
        <p:blipFill>
          <a:blip r:embed="rId4" cstate="print"/>
          <a:srcRect/>
          <a:stretch>
            <a:fillRect/>
          </a:stretch>
        </p:blipFill>
        <p:spPr bwMode="auto">
          <a:xfrm>
            <a:off x="7391400" y="5029200"/>
            <a:ext cx="838200" cy="5588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229600" cy="1143000"/>
          </a:xfrm>
        </p:spPr>
        <p:txBody>
          <a:bodyPr/>
          <a:lstStyle/>
          <a:p>
            <a:r>
              <a:rPr lang="en-US" dirty="0" smtClean="0"/>
              <a:t>7/20</a:t>
            </a:r>
            <a:endParaRPr lang="en-US" dirty="0"/>
          </a:p>
        </p:txBody>
      </p:sp>
      <p:sp>
        <p:nvSpPr>
          <p:cNvPr id="3" name="Content Placeholder 2"/>
          <p:cNvSpPr>
            <a:spLocks noGrp="1"/>
          </p:cNvSpPr>
          <p:nvPr>
            <p:ph idx="1"/>
          </p:nvPr>
        </p:nvSpPr>
        <p:spPr/>
        <p:txBody>
          <a:bodyPr/>
          <a:lstStyle/>
          <a:p>
            <a:endParaRPr lang="en-US" dirty="0"/>
          </a:p>
        </p:txBody>
      </p:sp>
      <p:pic>
        <p:nvPicPr>
          <p:cNvPr id="2050" name="Picture 2" descr="C:\Users\cl20hallp\AppData\Local\Microsoft\Windows\Temporary Internet Files\Content.IE5\4VERRZ4M\MP900314324[1].jpg"/>
          <p:cNvPicPr>
            <a:picLocks noChangeAspect="1" noChangeArrowheads="1"/>
          </p:cNvPicPr>
          <p:nvPr/>
        </p:nvPicPr>
        <p:blipFill>
          <a:blip r:embed="rId2" cstate="print"/>
          <a:srcRect/>
          <a:stretch>
            <a:fillRect/>
          </a:stretch>
        </p:blipFill>
        <p:spPr bwMode="auto">
          <a:xfrm flipV="1">
            <a:off x="7696200" y="3657600"/>
            <a:ext cx="914400" cy="1281495"/>
          </a:xfrm>
          <a:prstGeom prst="rect">
            <a:avLst/>
          </a:prstGeom>
          <a:noFill/>
        </p:spPr>
      </p:pic>
      <p:pic>
        <p:nvPicPr>
          <p:cNvPr id="5" name="Picture 2" descr="C:\Users\cl20hallp\AppData\Local\Microsoft\Windows\Temporary Internet Files\Content.IE5\4VERRZ4M\MP900314324[1].jpg"/>
          <p:cNvPicPr>
            <a:picLocks noChangeAspect="1" noChangeArrowheads="1"/>
          </p:cNvPicPr>
          <p:nvPr/>
        </p:nvPicPr>
        <p:blipFill>
          <a:blip r:embed="rId2" cstate="print"/>
          <a:srcRect/>
          <a:stretch>
            <a:fillRect/>
          </a:stretch>
        </p:blipFill>
        <p:spPr bwMode="auto">
          <a:xfrm flipV="1">
            <a:off x="7696200" y="5029200"/>
            <a:ext cx="914400" cy="1281495"/>
          </a:xfrm>
          <a:prstGeom prst="rect">
            <a:avLst/>
          </a:prstGeom>
          <a:noFill/>
        </p:spPr>
      </p:pic>
      <p:pic>
        <p:nvPicPr>
          <p:cNvPr id="6" name="Picture 2" descr="C:\Users\cl20hallp\AppData\Local\Microsoft\Windows\Temporary Internet Files\Content.IE5\4VERRZ4M\MP900314324[1].jpg"/>
          <p:cNvPicPr>
            <a:picLocks noChangeAspect="1" noChangeArrowheads="1"/>
          </p:cNvPicPr>
          <p:nvPr/>
        </p:nvPicPr>
        <p:blipFill>
          <a:blip r:embed="rId2" cstate="print"/>
          <a:srcRect/>
          <a:stretch>
            <a:fillRect/>
          </a:stretch>
        </p:blipFill>
        <p:spPr bwMode="auto">
          <a:xfrm flipV="1">
            <a:off x="5638800" y="3657600"/>
            <a:ext cx="914400" cy="1281495"/>
          </a:xfrm>
          <a:prstGeom prst="rect">
            <a:avLst/>
          </a:prstGeom>
          <a:noFill/>
        </p:spPr>
      </p:pic>
      <p:pic>
        <p:nvPicPr>
          <p:cNvPr id="7" name="Picture 2" descr="C:\Users\cl20hallp\AppData\Local\Microsoft\Windows\Temporary Internet Files\Content.IE5\4VERRZ4M\MP900314324[1].jpg"/>
          <p:cNvPicPr>
            <a:picLocks noChangeAspect="1" noChangeArrowheads="1"/>
          </p:cNvPicPr>
          <p:nvPr/>
        </p:nvPicPr>
        <p:blipFill>
          <a:blip r:embed="rId2" cstate="print"/>
          <a:srcRect/>
          <a:stretch>
            <a:fillRect/>
          </a:stretch>
        </p:blipFill>
        <p:spPr bwMode="auto">
          <a:xfrm flipV="1">
            <a:off x="5638800" y="5029200"/>
            <a:ext cx="914400" cy="1281495"/>
          </a:xfrm>
          <a:prstGeom prst="rect">
            <a:avLst/>
          </a:prstGeom>
          <a:noFill/>
        </p:spPr>
      </p:pic>
      <p:pic>
        <p:nvPicPr>
          <p:cNvPr id="8" name="Picture 2" descr="C:\Users\cl20hallp\AppData\Local\Microsoft\Windows\Temporary Internet Files\Content.IE5\4VERRZ4M\MP900314324[1].jpg"/>
          <p:cNvPicPr>
            <a:picLocks noChangeAspect="1" noChangeArrowheads="1"/>
          </p:cNvPicPr>
          <p:nvPr/>
        </p:nvPicPr>
        <p:blipFill>
          <a:blip r:embed="rId2" cstate="print"/>
          <a:srcRect/>
          <a:stretch>
            <a:fillRect/>
          </a:stretch>
        </p:blipFill>
        <p:spPr bwMode="auto">
          <a:xfrm flipV="1">
            <a:off x="6705600" y="5029200"/>
            <a:ext cx="914400" cy="1281495"/>
          </a:xfrm>
          <a:prstGeom prst="rect">
            <a:avLst/>
          </a:prstGeom>
          <a:noFill/>
        </p:spPr>
      </p:pic>
      <p:pic>
        <p:nvPicPr>
          <p:cNvPr id="9" name="Picture 2" descr="C:\Users\cl20hallp\AppData\Local\Microsoft\Windows\Temporary Internet Files\Content.IE5\4VERRZ4M\MP900314324[1].jpg"/>
          <p:cNvPicPr>
            <a:picLocks noChangeAspect="1" noChangeArrowheads="1"/>
          </p:cNvPicPr>
          <p:nvPr/>
        </p:nvPicPr>
        <p:blipFill>
          <a:blip r:embed="rId2" cstate="print"/>
          <a:srcRect/>
          <a:stretch>
            <a:fillRect/>
          </a:stretch>
        </p:blipFill>
        <p:spPr bwMode="auto">
          <a:xfrm flipV="1">
            <a:off x="4572000" y="5029200"/>
            <a:ext cx="914400" cy="1281495"/>
          </a:xfrm>
          <a:prstGeom prst="rect">
            <a:avLst/>
          </a:prstGeom>
          <a:noFill/>
        </p:spPr>
      </p:pic>
      <p:pic>
        <p:nvPicPr>
          <p:cNvPr id="10" name="Picture 2" descr="C:\Users\cl20hallp\AppData\Local\Microsoft\Windows\Temporary Internet Files\Content.IE5\4VERRZ4M\MP900314324[1].jpg"/>
          <p:cNvPicPr>
            <a:picLocks noChangeAspect="1" noChangeArrowheads="1"/>
          </p:cNvPicPr>
          <p:nvPr/>
        </p:nvPicPr>
        <p:blipFill>
          <a:blip r:embed="rId2" cstate="print"/>
          <a:srcRect/>
          <a:stretch>
            <a:fillRect/>
          </a:stretch>
        </p:blipFill>
        <p:spPr bwMode="auto">
          <a:xfrm flipV="1">
            <a:off x="7696200" y="762000"/>
            <a:ext cx="914400" cy="1281495"/>
          </a:xfrm>
          <a:prstGeom prst="rect">
            <a:avLst/>
          </a:prstGeom>
          <a:noFill/>
        </p:spPr>
      </p:pic>
      <p:pic>
        <p:nvPicPr>
          <p:cNvPr id="11" name="Picture 2" descr="C:\Users\cl20hallp\AppData\Local\Microsoft\Windows\Temporary Internet Files\Content.IE5\4VERRZ4M\MP900314324[1].jpg"/>
          <p:cNvPicPr>
            <a:picLocks noChangeAspect="1" noChangeArrowheads="1"/>
          </p:cNvPicPr>
          <p:nvPr/>
        </p:nvPicPr>
        <p:blipFill>
          <a:blip r:embed="rId2" cstate="print"/>
          <a:srcRect/>
          <a:stretch>
            <a:fillRect/>
          </a:stretch>
        </p:blipFill>
        <p:spPr bwMode="auto">
          <a:xfrm flipV="1">
            <a:off x="6705600" y="3657600"/>
            <a:ext cx="914400" cy="1281495"/>
          </a:xfrm>
          <a:prstGeom prst="rect">
            <a:avLst/>
          </a:prstGeom>
          <a:noFill/>
        </p:spPr>
      </p:pic>
      <p:pic>
        <p:nvPicPr>
          <p:cNvPr id="12" name="Picture 2" descr="C:\Users\cl20hallp\AppData\Local\Microsoft\Windows\Temporary Internet Files\Content.IE5\4VERRZ4M\MP900314324[1].jpg"/>
          <p:cNvPicPr>
            <a:picLocks noChangeAspect="1" noChangeArrowheads="1"/>
          </p:cNvPicPr>
          <p:nvPr/>
        </p:nvPicPr>
        <p:blipFill>
          <a:blip r:embed="rId2" cstate="print"/>
          <a:srcRect/>
          <a:stretch>
            <a:fillRect/>
          </a:stretch>
        </p:blipFill>
        <p:spPr bwMode="auto">
          <a:xfrm flipV="1">
            <a:off x="6705600" y="762000"/>
            <a:ext cx="914400" cy="1281495"/>
          </a:xfrm>
          <a:prstGeom prst="rect">
            <a:avLst/>
          </a:prstGeom>
          <a:noFill/>
        </p:spPr>
      </p:pic>
      <p:pic>
        <p:nvPicPr>
          <p:cNvPr id="13" name="Picture 2" descr="C:\Users\cl20hallp\AppData\Local\Microsoft\Windows\Temporary Internet Files\Content.IE5\4VERRZ4M\MP900314324[1].jpg"/>
          <p:cNvPicPr>
            <a:picLocks noChangeAspect="1" noChangeArrowheads="1"/>
          </p:cNvPicPr>
          <p:nvPr/>
        </p:nvPicPr>
        <p:blipFill>
          <a:blip r:embed="rId2" cstate="print"/>
          <a:srcRect/>
          <a:stretch>
            <a:fillRect/>
          </a:stretch>
        </p:blipFill>
        <p:spPr bwMode="auto">
          <a:xfrm flipV="1">
            <a:off x="7696200" y="2209800"/>
            <a:ext cx="914400" cy="1281495"/>
          </a:xfrm>
          <a:prstGeom prst="rect">
            <a:avLst/>
          </a:prstGeom>
          <a:noFill/>
        </p:spPr>
      </p:pic>
      <p:pic>
        <p:nvPicPr>
          <p:cNvPr id="14" name="Picture 2" descr="C:\Users\cl20hallp\AppData\Local\Microsoft\Windows\Temporary Internet Files\Content.IE5\4VERRZ4M\MP900314324[1].jpg"/>
          <p:cNvPicPr>
            <a:picLocks noChangeAspect="1" noChangeArrowheads="1"/>
          </p:cNvPicPr>
          <p:nvPr/>
        </p:nvPicPr>
        <p:blipFill>
          <a:blip r:embed="rId2" cstate="print"/>
          <a:srcRect/>
          <a:stretch>
            <a:fillRect/>
          </a:stretch>
        </p:blipFill>
        <p:spPr bwMode="auto">
          <a:xfrm flipV="1">
            <a:off x="6705600" y="2209800"/>
            <a:ext cx="914400" cy="1281495"/>
          </a:xfrm>
          <a:prstGeom prst="rect">
            <a:avLst/>
          </a:prstGeom>
          <a:noFill/>
        </p:spPr>
      </p:pic>
      <p:pic>
        <p:nvPicPr>
          <p:cNvPr id="15" name="Picture 2" descr="C:\Users\cl20hallp\AppData\Local\Microsoft\Windows\Temporary Internet Files\Content.IE5\4VERRZ4M\MP900314324[1].jpg"/>
          <p:cNvPicPr>
            <a:picLocks noChangeAspect="1" noChangeArrowheads="1"/>
          </p:cNvPicPr>
          <p:nvPr/>
        </p:nvPicPr>
        <p:blipFill>
          <a:blip r:embed="rId2" cstate="print"/>
          <a:srcRect/>
          <a:stretch>
            <a:fillRect/>
          </a:stretch>
        </p:blipFill>
        <p:spPr bwMode="auto">
          <a:xfrm flipV="1">
            <a:off x="5638800" y="2209800"/>
            <a:ext cx="914400" cy="1281495"/>
          </a:xfrm>
          <a:prstGeom prst="rect">
            <a:avLst/>
          </a:prstGeom>
          <a:noFill/>
        </p:spPr>
      </p:pic>
      <p:pic>
        <p:nvPicPr>
          <p:cNvPr id="16" name="Picture 2" descr="C:\Users\cl20hallp\AppData\Local\Microsoft\Windows\Temporary Internet Files\Content.IE5\4VERRZ4M\MP900314324[1].jpg"/>
          <p:cNvPicPr>
            <a:picLocks noChangeAspect="1" noChangeArrowheads="1"/>
          </p:cNvPicPr>
          <p:nvPr/>
        </p:nvPicPr>
        <p:blipFill>
          <a:blip r:embed="rId2" cstate="print"/>
          <a:srcRect/>
          <a:stretch>
            <a:fillRect/>
          </a:stretch>
        </p:blipFill>
        <p:spPr bwMode="auto">
          <a:xfrm flipV="1">
            <a:off x="5638800" y="762000"/>
            <a:ext cx="914400" cy="1281495"/>
          </a:xfrm>
          <a:prstGeom prst="rect">
            <a:avLst/>
          </a:prstGeom>
          <a:noFill/>
        </p:spPr>
      </p:pic>
      <p:pic>
        <p:nvPicPr>
          <p:cNvPr id="2051" name="Picture 3" descr="C:\Users\cl20hallp\AppData\Local\Microsoft\Windows\Temporary Internet Files\Content.IE5\4VERRZ4M\MP900401041[1].jpg"/>
          <p:cNvPicPr>
            <a:picLocks noChangeAspect="1" noChangeArrowheads="1"/>
          </p:cNvPicPr>
          <p:nvPr/>
        </p:nvPicPr>
        <p:blipFill>
          <a:blip r:embed="rId3" cstate="print"/>
          <a:srcRect/>
          <a:stretch>
            <a:fillRect/>
          </a:stretch>
        </p:blipFill>
        <p:spPr bwMode="auto">
          <a:xfrm>
            <a:off x="457200" y="4038600"/>
            <a:ext cx="914400" cy="1143279"/>
          </a:xfrm>
          <a:prstGeom prst="rect">
            <a:avLst/>
          </a:prstGeom>
          <a:noFill/>
        </p:spPr>
      </p:pic>
      <p:pic>
        <p:nvPicPr>
          <p:cNvPr id="21" name="Picture 3" descr="C:\Users\cl20hallp\AppData\Local\Microsoft\Windows\Temporary Internet Files\Content.IE5\4VERRZ4M\MP900401041[1].jpg"/>
          <p:cNvPicPr>
            <a:picLocks noChangeAspect="1" noChangeArrowheads="1"/>
          </p:cNvPicPr>
          <p:nvPr/>
        </p:nvPicPr>
        <p:blipFill>
          <a:blip r:embed="rId3" cstate="print"/>
          <a:srcRect/>
          <a:stretch>
            <a:fillRect/>
          </a:stretch>
        </p:blipFill>
        <p:spPr bwMode="auto">
          <a:xfrm>
            <a:off x="457200" y="2819400"/>
            <a:ext cx="914400" cy="1143279"/>
          </a:xfrm>
          <a:prstGeom prst="rect">
            <a:avLst/>
          </a:prstGeom>
          <a:noFill/>
        </p:spPr>
      </p:pic>
      <p:pic>
        <p:nvPicPr>
          <p:cNvPr id="22" name="Picture 3" descr="C:\Users\cl20hallp\AppData\Local\Microsoft\Windows\Temporary Internet Files\Content.IE5\4VERRZ4M\MP900401041[1].jpg"/>
          <p:cNvPicPr>
            <a:picLocks noChangeAspect="1" noChangeArrowheads="1"/>
          </p:cNvPicPr>
          <p:nvPr/>
        </p:nvPicPr>
        <p:blipFill>
          <a:blip r:embed="rId3" cstate="print"/>
          <a:srcRect/>
          <a:stretch>
            <a:fillRect/>
          </a:stretch>
        </p:blipFill>
        <p:spPr bwMode="auto">
          <a:xfrm>
            <a:off x="2590800" y="2819400"/>
            <a:ext cx="914400" cy="1143279"/>
          </a:xfrm>
          <a:prstGeom prst="rect">
            <a:avLst/>
          </a:prstGeom>
          <a:noFill/>
        </p:spPr>
      </p:pic>
      <p:pic>
        <p:nvPicPr>
          <p:cNvPr id="23" name="Picture 3" descr="C:\Users\cl20hallp\AppData\Local\Microsoft\Windows\Temporary Internet Files\Content.IE5\4VERRZ4M\MP900401041[1].jpg"/>
          <p:cNvPicPr>
            <a:picLocks noChangeAspect="1" noChangeArrowheads="1"/>
          </p:cNvPicPr>
          <p:nvPr/>
        </p:nvPicPr>
        <p:blipFill>
          <a:blip r:embed="rId3" cstate="print"/>
          <a:srcRect/>
          <a:stretch>
            <a:fillRect/>
          </a:stretch>
        </p:blipFill>
        <p:spPr bwMode="auto">
          <a:xfrm>
            <a:off x="1524000" y="2819400"/>
            <a:ext cx="914400" cy="1143279"/>
          </a:xfrm>
          <a:prstGeom prst="rect">
            <a:avLst/>
          </a:prstGeom>
          <a:noFill/>
        </p:spPr>
      </p:pic>
      <p:pic>
        <p:nvPicPr>
          <p:cNvPr id="24" name="Picture 3" descr="C:\Users\cl20hallp\AppData\Local\Microsoft\Windows\Temporary Internet Files\Content.IE5\4VERRZ4M\MP900401041[1].jpg"/>
          <p:cNvPicPr>
            <a:picLocks noChangeAspect="1" noChangeArrowheads="1"/>
          </p:cNvPicPr>
          <p:nvPr/>
        </p:nvPicPr>
        <p:blipFill>
          <a:blip r:embed="rId3" cstate="print"/>
          <a:srcRect/>
          <a:stretch>
            <a:fillRect/>
          </a:stretch>
        </p:blipFill>
        <p:spPr bwMode="auto">
          <a:xfrm>
            <a:off x="457200" y="1600200"/>
            <a:ext cx="914400" cy="1143279"/>
          </a:xfrm>
          <a:prstGeom prst="rect">
            <a:avLst/>
          </a:prstGeom>
          <a:noFill/>
        </p:spPr>
      </p:pic>
      <p:pic>
        <p:nvPicPr>
          <p:cNvPr id="25" name="Picture 3" descr="C:\Users\cl20hallp\AppData\Local\Microsoft\Windows\Temporary Internet Files\Content.IE5\4VERRZ4M\MP900401041[1].jpg"/>
          <p:cNvPicPr>
            <a:picLocks noChangeAspect="1" noChangeArrowheads="1"/>
          </p:cNvPicPr>
          <p:nvPr/>
        </p:nvPicPr>
        <p:blipFill>
          <a:blip r:embed="rId3" cstate="print"/>
          <a:srcRect/>
          <a:stretch>
            <a:fillRect/>
          </a:stretch>
        </p:blipFill>
        <p:spPr bwMode="auto">
          <a:xfrm>
            <a:off x="1524000" y="1600200"/>
            <a:ext cx="914400" cy="1143279"/>
          </a:xfrm>
          <a:prstGeom prst="rect">
            <a:avLst/>
          </a:prstGeom>
          <a:noFill/>
        </p:spPr>
      </p:pic>
      <p:pic>
        <p:nvPicPr>
          <p:cNvPr id="26" name="Picture 3" descr="C:\Users\cl20hallp\AppData\Local\Microsoft\Windows\Temporary Internet Files\Content.IE5\4VERRZ4M\MP900401041[1].jpg"/>
          <p:cNvPicPr>
            <a:picLocks noChangeAspect="1" noChangeArrowheads="1"/>
          </p:cNvPicPr>
          <p:nvPr/>
        </p:nvPicPr>
        <p:blipFill>
          <a:blip r:embed="rId3" cstate="print"/>
          <a:srcRect/>
          <a:stretch>
            <a:fillRect/>
          </a:stretch>
        </p:blipFill>
        <p:spPr bwMode="auto">
          <a:xfrm>
            <a:off x="2590800" y="1600200"/>
            <a:ext cx="914400" cy="1143279"/>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9372600" y="0"/>
            <a:ext cx="762000" cy="5078313"/>
          </a:xfrm>
          <a:prstGeom prst="rect">
            <a:avLst/>
          </a:prstGeom>
          <a:noFill/>
        </p:spPr>
        <p:txBody>
          <a:bodyPr wrap="square" rtlCol="0">
            <a:spAutoFit/>
          </a:bodyPr>
          <a:lstStyle/>
          <a:p>
            <a:r>
              <a:rPr lang="en-US" dirty="0" smtClean="0"/>
              <a:t>					 			`1								</a:t>
            </a:r>
            <a:endParaRPr lang="en-US" dirty="0"/>
          </a:p>
        </p:txBody>
      </p:sp>
      <p:sp>
        <p:nvSpPr>
          <p:cNvPr id="11" name="Title 10"/>
          <p:cNvSpPr>
            <a:spLocks noGrp="1"/>
          </p:cNvSpPr>
          <p:nvPr>
            <p:ph type="title"/>
          </p:nvPr>
        </p:nvSpPr>
        <p:spPr>
          <a:xfrm>
            <a:off x="0" y="274638"/>
            <a:ext cx="8686800" cy="1143000"/>
          </a:xfrm>
        </p:spPr>
        <p:txBody>
          <a:bodyPr/>
          <a:lstStyle/>
          <a:p>
            <a:r>
              <a:rPr lang="en-US" dirty="0" smtClean="0"/>
              <a:t>Flash Cards</a:t>
            </a:r>
            <a:endParaRPr lang="en-US" dirty="0"/>
          </a:p>
        </p:txBody>
      </p:sp>
      <p:sp>
        <p:nvSpPr>
          <p:cNvPr id="20" name="Rectangle 19"/>
          <p:cNvSpPr/>
          <p:nvPr/>
        </p:nvSpPr>
        <p:spPr>
          <a:xfrm>
            <a:off x="533400" y="4953000"/>
            <a:ext cx="19812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t>7/20</a:t>
            </a:r>
            <a:endParaRPr lang="en-US" sz="4800" dirty="0"/>
          </a:p>
        </p:txBody>
      </p:sp>
      <p:sp>
        <p:nvSpPr>
          <p:cNvPr id="21" name="Rectangle 20"/>
          <p:cNvSpPr/>
          <p:nvPr/>
        </p:nvSpPr>
        <p:spPr>
          <a:xfrm>
            <a:off x="3429000" y="4876800"/>
            <a:ext cx="19050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t>.35</a:t>
            </a:r>
            <a:endParaRPr lang="en-US" sz="4800" dirty="0"/>
          </a:p>
        </p:txBody>
      </p:sp>
      <p:sp>
        <p:nvSpPr>
          <p:cNvPr id="22" name="Rectangle 21"/>
          <p:cNvSpPr/>
          <p:nvPr/>
        </p:nvSpPr>
        <p:spPr>
          <a:xfrm>
            <a:off x="6248400" y="5029200"/>
            <a:ext cx="19050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Seven twentieths</a:t>
            </a:r>
            <a:endParaRPr lang="en-US" sz="2800" dirty="0"/>
          </a:p>
        </p:txBody>
      </p:sp>
      <p:sp>
        <p:nvSpPr>
          <p:cNvPr id="24" name="Rectangle 23"/>
          <p:cNvSpPr/>
          <p:nvPr/>
        </p:nvSpPr>
        <p:spPr>
          <a:xfrm>
            <a:off x="3276600" y="1447800"/>
            <a:ext cx="19812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t>.8</a:t>
            </a:r>
            <a:endParaRPr lang="en-US" sz="4800" dirty="0"/>
          </a:p>
        </p:txBody>
      </p:sp>
      <p:sp>
        <p:nvSpPr>
          <p:cNvPr id="25" name="Rectangle 24"/>
          <p:cNvSpPr/>
          <p:nvPr/>
        </p:nvSpPr>
        <p:spPr>
          <a:xfrm>
            <a:off x="3352800" y="3352800"/>
            <a:ext cx="19812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t>.06</a:t>
            </a:r>
            <a:endParaRPr lang="en-US" sz="4800" dirty="0"/>
          </a:p>
        </p:txBody>
      </p:sp>
      <p:sp>
        <p:nvSpPr>
          <p:cNvPr id="27" name="Rectangle 26"/>
          <p:cNvSpPr/>
          <p:nvPr/>
        </p:nvSpPr>
        <p:spPr>
          <a:xfrm>
            <a:off x="6172200" y="3276600"/>
            <a:ext cx="19812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t>Three fiftieths</a:t>
            </a:r>
            <a:endParaRPr lang="en-US" sz="4000" dirty="0"/>
          </a:p>
        </p:txBody>
      </p:sp>
      <p:sp>
        <p:nvSpPr>
          <p:cNvPr id="28" name="Rectangle 27"/>
          <p:cNvSpPr/>
          <p:nvPr/>
        </p:nvSpPr>
        <p:spPr>
          <a:xfrm>
            <a:off x="457200" y="3352800"/>
            <a:ext cx="19812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t>3/50</a:t>
            </a:r>
            <a:endParaRPr lang="en-US" sz="4800" dirty="0"/>
          </a:p>
        </p:txBody>
      </p:sp>
      <p:sp>
        <p:nvSpPr>
          <p:cNvPr id="29" name="Rectangle 28"/>
          <p:cNvSpPr/>
          <p:nvPr/>
        </p:nvSpPr>
        <p:spPr>
          <a:xfrm>
            <a:off x="457200" y="1447800"/>
            <a:ext cx="19812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t>4/5</a:t>
            </a:r>
            <a:endParaRPr lang="en-US" sz="4800" dirty="0"/>
          </a:p>
        </p:txBody>
      </p:sp>
      <p:sp>
        <p:nvSpPr>
          <p:cNvPr id="30" name="Rectangle 29"/>
          <p:cNvSpPr/>
          <p:nvPr/>
        </p:nvSpPr>
        <p:spPr>
          <a:xfrm>
            <a:off x="6172200" y="1371600"/>
            <a:ext cx="19812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t>Four fifths</a:t>
            </a:r>
            <a:endParaRPr lang="en-US" sz="4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Fraction Adventure</a:t>
            </a:r>
            <a:endParaRPr lang="en-US" dirty="0"/>
          </a:p>
        </p:txBody>
      </p:sp>
      <p:sp>
        <p:nvSpPr>
          <p:cNvPr id="3" name="Content Placeholder 2"/>
          <p:cNvSpPr>
            <a:spLocks noGrp="1"/>
          </p:cNvSpPr>
          <p:nvPr>
            <p:ph idx="1"/>
          </p:nvPr>
        </p:nvSpPr>
        <p:spPr/>
        <p:txBody>
          <a:bodyPr>
            <a:normAutofit fontScale="77500" lnSpcReduction="20000"/>
          </a:bodyPr>
          <a:lstStyle/>
          <a:p>
            <a:pPr lvl="1">
              <a:buNone/>
            </a:pPr>
            <a:r>
              <a:rPr lang="en-US" dirty="0" smtClean="0"/>
              <a:t>		One day, three fractions 4/5, 7/20, and 3/50 all went to </a:t>
            </a:r>
            <a:r>
              <a:rPr lang="en-US" dirty="0" err="1" smtClean="0"/>
              <a:t>Knoebels</a:t>
            </a:r>
            <a:r>
              <a:rPr lang="en-US" dirty="0" smtClean="0"/>
              <a:t> and wanted to go on to a roller coaster. </a:t>
            </a:r>
            <a:r>
              <a:rPr lang="en-US" dirty="0" smtClean="0"/>
              <a:t>T</a:t>
            </a:r>
            <a:r>
              <a:rPr lang="en-US" dirty="0" smtClean="0"/>
              <a:t>hey couldn’t go on because they needed to know their decimal form, and how to order each other from least to greatest. So they went on a plane, and went to fraction island and saw a magical coconut. It told them to go to the Wizard that could tell them how to order each other from least to greatest. So the wizard told them to make the denominators the same by multiplying 4/5 by 20, 7/20 by 5, and 3/50 by 2. This would give them 80/100, 35/100, and 6/100. So they looked at the numerators and found out the order from least to greatest was 3/50, 7/20, and 4/5. Then the wizard told them to go to Banana land to find out what their decimal forms were. </a:t>
            </a:r>
          </a:p>
          <a:p>
            <a:pPr lvl="1">
              <a:buNone/>
            </a:pPr>
            <a:r>
              <a:rPr lang="en-US" dirty="0" smtClean="0"/>
              <a:t>	</a:t>
            </a:r>
            <a:r>
              <a:rPr lang="en-US" dirty="0" smtClean="0"/>
              <a:t>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Fraction Adventure Part 2</a:t>
            </a:r>
            <a:endParaRPr lang="en-US" dirty="0"/>
          </a:p>
        </p:txBody>
      </p:sp>
      <p:sp>
        <p:nvSpPr>
          <p:cNvPr id="3" name="Content Placeholder 2"/>
          <p:cNvSpPr>
            <a:spLocks noGrp="1"/>
          </p:cNvSpPr>
          <p:nvPr>
            <p:ph idx="1"/>
          </p:nvPr>
        </p:nvSpPr>
        <p:spPr/>
        <p:txBody>
          <a:bodyPr>
            <a:normAutofit fontScale="77500" lnSpcReduction="20000"/>
          </a:bodyPr>
          <a:lstStyle/>
          <a:p>
            <a:pPr lvl="1">
              <a:buNone/>
            </a:pPr>
            <a:r>
              <a:rPr lang="en-US" dirty="0" smtClean="0"/>
              <a:t>		So </a:t>
            </a:r>
            <a:r>
              <a:rPr lang="en-US" dirty="0" smtClean="0"/>
              <a:t>they went to Banana land and a banana said “you all have twins!” They are .8, .35, and .06. They need to put themselves in fraction form. So they met each other at a banana tree, and .8 said “what am I in fraction form?” and 4/5 said “what am I in decimal form?” and 4/5 asked what he is when multiplied by 2. The banana said 8/10, and then .8 said “I am 8/10” and they found out their decimal form. Then 7/20 multiplied by 5 got 35/100 and they found each other.  Then the same thing happened with 3/50.</a:t>
            </a:r>
          </a:p>
          <a:p>
            <a:pPr lvl="1">
              <a:buNone/>
            </a:pPr>
            <a:r>
              <a:rPr lang="en-US" dirty="0" smtClean="0"/>
              <a:t>		Then they went back to </a:t>
            </a:r>
            <a:r>
              <a:rPr lang="en-US" dirty="0" err="1" smtClean="0"/>
              <a:t>Knoebles</a:t>
            </a:r>
            <a:r>
              <a:rPr lang="en-US" dirty="0" smtClean="0"/>
              <a:t> to the roller coaster and the ride operator asked what their order is from least to greatest. They said 3/50 was the smallest, 7/20 was the middle, and 4/5 was the greatest. Then the operator asked “what is you decimal form?” 4/5 said “I am .8”. 7/20 said “I am .35”. Then 3/50 said “I am .06”.  So the operator let them on the ride and they lived happily ever after.</a:t>
            </a:r>
          </a:p>
          <a:p>
            <a:pPr lvl="1">
              <a:buNone/>
            </a:pPr>
            <a:r>
              <a:rPr lang="en-US" dirty="0" smtClean="0"/>
              <a:t>		The End.</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5824</TotalTime>
  <Words>38</Words>
  <Application>Microsoft Office PowerPoint</Application>
  <PresentationFormat>On-screen Show (4:3)</PresentationFormat>
  <Paragraphs>23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Technic</vt:lpstr>
      <vt:lpstr>The Fraction and decimal Adventure</vt:lpstr>
      <vt:lpstr>4/5</vt:lpstr>
      <vt:lpstr>3/50</vt:lpstr>
      <vt:lpstr>7/20</vt:lpstr>
      <vt:lpstr>Flash Cards</vt:lpstr>
      <vt:lpstr>Fraction Adventure</vt:lpstr>
      <vt:lpstr>Fraction Adventure Part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Fraction &amp; decimal Adventure</dc:title>
  <dc:creator>cl20hallp</dc:creator>
  <cp:lastModifiedBy>cl20hallp</cp:lastModifiedBy>
  <cp:revision>18</cp:revision>
  <dcterms:created xsi:type="dcterms:W3CDTF">2012-05-04T17:59:51Z</dcterms:created>
  <dcterms:modified xsi:type="dcterms:W3CDTF">2012-05-29T17:36:42Z</dcterms:modified>
</cp:coreProperties>
</file>